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86" r:id="rId3"/>
    <p:sldId id="273" r:id="rId4"/>
    <p:sldId id="274" r:id="rId5"/>
    <p:sldId id="285" r:id="rId6"/>
    <p:sldId id="275" r:id="rId7"/>
    <p:sldId id="284" r:id="rId8"/>
    <p:sldId id="276" r:id="rId9"/>
    <p:sldId id="277" r:id="rId10"/>
    <p:sldId id="278" r:id="rId11"/>
    <p:sldId id="280" r:id="rId12"/>
    <p:sldId id="279" r:id="rId13"/>
    <p:sldId id="287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40F8737F-234D-A14F-91B2-9E9AECDD8CB7}">
          <p14:sldIdLst>
            <p14:sldId id="272"/>
          </p14:sldIdLst>
        </p14:section>
        <p14:section name="Inndeling uten navn" id="{371986BA-C531-D942-8CAA-EB2D9A7161AD}">
          <p14:sldIdLst>
            <p14:sldId id="286"/>
            <p14:sldId id="273"/>
            <p14:sldId id="274"/>
            <p14:sldId id="285"/>
            <p14:sldId id="275"/>
            <p14:sldId id="284"/>
            <p14:sldId id="276"/>
            <p14:sldId id="277"/>
            <p14:sldId id="278"/>
            <p14:sldId id="280"/>
            <p14:sldId id="279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9EE85-91FA-4864-92B0-ED434FC2FCDC}" v="27" dt="2022-03-15T18:48:00.994"/>
    <p1510:client id="{106D0AF1-BED1-442D-B600-F2F3396A8D07}" v="3" dt="2022-03-13T19:57:03.810"/>
    <p1510:client id="{15A60192-A2B2-4763-B448-6C2683491C34}" v="25" dt="2022-03-16T18:09:23.119"/>
    <p1510:client id="{91E2E6AA-B5F6-4C65-A0D6-B28DF22E8394}" v="71" dt="2022-03-15T18:16:25.469"/>
    <p1510:client id="{9B0CD9EB-76B2-40F0-9EC1-94EDC2E2C6AC}" v="19" dt="2022-03-16T18:17:05.799"/>
    <p1510:client id="{B0DF8FA1-1FF4-48F0-8AC8-4CEBA4188D3E}" v="9" dt="2022-03-13T19:57:43.096"/>
    <p1510:client id="{D0C56ED4-9AB5-48A8-B852-8E13C0E23964}" v="236" dt="2022-03-15T18:35:35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- uthevingsfar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- uthevingsfarg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- uthevingsfarg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iddels stil 1 - uthevingsfarg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0" autoAdjust="0"/>
    <p:restoredTop sz="94712" autoAdjust="0"/>
  </p:normalViewPr>
  <p:slideViewPr>
    <p:cSldViewPr>
      <p:cViewPr>
        <p:scale>
          <a:sx n="112" d="100"/>
          <a:sy n="112" d="100"/>
        </p:scale>
        <p:origin x="-2816" y="-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B88A0-CD13-D940-BD25-0355DAC9DE97}" type="datetimeFigureOut">
              <a:rPr lang="nb-NO" smtClean="0"/>
              <a:t>16.03.22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D4158-E47B-1341-83B7-1792EB9B6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41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4158-E47B-1341-83B7-1792EB9B6F2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708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682-15AC-4171-854D-AFC02986473A}" type="datetimeFigureOut">
              <a:rPr lang="nb-NO" smtClean="0"/>
              <a:t>16.03.22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00A-01E9-422E-955E-1AED62BAD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90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682-15AC-4171-854D-AFC02986473A}" type="datetimeFigureOut">
              <a:rPr lang="nb-NO" smtClean="0"/>
              <a:t>16.03.22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00A-01E9-422E-955E-1AED62BAD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957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682-15AC-4171-854D-AFC02986473A}" type="datetimeFigureOut">
              <a:rPr lang="nb-NO" smtClean="0"/>
              <a:t>16.03.22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00A-01E9-422E-955E-1AED62BAD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507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682-15AC-4171-854D-AFC02986473A}" type="datetimeFigureOut">
              <a:rPr lang="nb-NO" smtClean="0"/>
              <a:t>16.03.22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00A-01E9-422E-955E-1AED62BAD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35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682-15AC-4171-854D-AFC02986473A}" type="datetimeFigureOut">
              <a:rPr lang="nb-NO" smtClean="0"/>
              <a:t>16.03.22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00A-01E9-422E-955E-1AED62BAD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16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682-15AC-4171-854D-AFC02986473A}" type="datetimeFigureOut">
              <a:rPr lang="nb-NO" smtClean="0"/>
              <a:t>16.03.22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00A-01E9-422E-955E-1AED62BAD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33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682-15AC-4171-854D-AFC02986473A}" type="datetimeFigureOut">
              <a:rPr lang="nb-NO" smtClean="0"/>
              <a:t>16.03.22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00A-01E9-422E-955E-1AED62BAD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44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682-15AC-4171-854D-AFC02986473A}" type="datetimeFigureOut">
              <a:rPr lang="nb-NO" smtClean="0"/>
              <a:t>16.03.22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00A-01E9-422E-955E-1AED62BAD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1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682-15AC-4171-854D-AFC02986473A}" type="datetimeFigureOut">
              <a:rPr lang="nb-NO" smtClean="0"/>
              <a:t>16.03.22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00A-01E9-422E-955E-1AED62BAD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9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682-15AC-4171-854D-AFC02986473A}" type="datetimeFigureOut">
              <a:rPr lang="nb-NO" smtClean="0"/>
              <a:t>16.03.22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00A-01E9-422E-955E-1AED62BAD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9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682-15AC-4171-854D-AFC02986473A}" type="datetimeFigureOut">
              <a:rPr lang="nb-NO" smtClean="0"/>
              <a:t>16.03.22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00A-01E9-422E-955E-1AED62BAD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9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EA682-15AC-4171-854D-AFC02986473A}" type="datetimeFigureOut">
              <a:rPr lang="nb-NO" smtClean="0"/>
              <a:t>16.03.22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E00A-01E9-422E-955E-1AED62BAD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5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C:\Users\aufrhe.AUADM\Pictures\LivOGLyst-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37312"/>
            <a:ext cx="3672408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48" y="1340768"/>
            <a:ext cx="5760640" cy="432048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endParaRPr lang="nb-NO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nn-NO" sz="1000" dirty="0">
                <a:effectLst/>
                <a:latin typeface="Verdana"/>
                <a:ea typeface="Times New Roman"/>
              </a:rPr>
              <a:t> </a:t>
            </a:r>
            <a:r>
              <a:rPr lang="nb-NO" sz="4800" b="1" dirty="0">
                <a:effectLst/>
                <a:latin typeface="Verdana"/>
                <a:ea typeface="Times New Roman"/>
              </a:rPr>
              <a:t>Årsmøte 2022</a:t>
            </a:r>
            <a:r>
              <a:rPr lang="nb-NO" sz="1200" b="1" dirty="0">
                <a:effectLst/>
                <a:latin typeface="Verdana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nb-NO" sz="1700" b="1" dirty="0">
                <a:latin typeface="Verdana"/>
                <a:ea typeface="Times New Roman"/>
              </a:rPr>
              <a:t>Fonnes bygdelag har årsmøte </a:t>
            </a:r>
          </a:p>
          <a:p>
            <a:pPr algn="ctr">
              <a:spcAft>
                <a:spcPts val="0"/>
              </a:spcAft>
            </a:pPr>
            <a:r>
              <a:rPr lang="nb-NO" sz="1700" b="1" dirty="0">
                <a:latin typeface="Verdana"/>
                <a:ea typeface="Times New Roman"/>
              </a:rPr>
              <a:t>17 mars kl. 18:00 i </a:t>
            </a:r>
            <a:r>
              <a:rPr lang="nb-NO" sz="1700" b="1" dirty="0" err="1">
                <a:latin typeface="Verdana"/>
                <a:ea typeface="Times New Roman"/>
              </a:rPr>
              <a:t>Kilstraumen</a:t>
            </a:r>
            <a:endParaRPr lang="nb-NO" sz="17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nb-NO" sz="600" b="1" dirty="0">
                <a:effectLst/>
                <a:latin typeface="Verdana"/>
                <a:ea typeface="Times New Roman"/>
              </a:rPr>
              <a:t> </a:t>
            </a:r>
            <a:endParaRPr lang="nb-NO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nb-NO" sz="1200" b="1" dirty="0">
                <a:effectLst/>
                <a:latin typeface="Verdana"/>
                <a:ea typeface="Times New Roman"/>
              </a:rPr>
              <a:t> </a:t>
            </a:r>
            <a:r>
              <a: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200" dirty="0"/>
          </a:p>
          <a:p>
            <a:r>
              <a:rPr lang="nn-NO" sz="1600" dirty="0">
                <a:solidFill>
                  <a:srgbClr val="000000"/>
                </a:solidFill>
                <a:ea typeface="Times New Roman"/>
                <a:cs typeface="Calibri"/>
              </a:rPr>
              <a:t>Årsmøtesaker</a:t>
            </a:r>
          </a:p>
          <a:p>
            <a:endParaRPr lang="nn-NO" sz="5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600" dirty="0" err="1"/>
              <a:t>Årsmelding</a:t>
            </a:r>
            <a:r>
              <a:rPr lang="en-US" sz="1600" dirty="0"/>
              <a:t> </a:t>
            </a:r>
            <a:endParaRPr lang="nb-NO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sz="1600" dirty="0" err="1"/>
              <a:t>Rekneskap</a:t>
            </a:r>
            <a:r>
              <a:rPr lang="en-US" sz="1600" dirty="0"/>
              <a:t> </a:t>
            </a:r>
            <a:endParaRPr lang="nb-NO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sz="1600" dirty="0" err="1"/>
              <a:t>Vedtektsendringar</a:t>
            </a:r>
            <a:r>
              <a:rPr lang="en-US" sz="1600" dirty="0"/>
              <a:t> </a:t>
            </a:r>
            <a:endParaRPr lang="nb-NO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sz="1600" dirty="0" err="1"/>
              <a:t>Innkomne</a:t>
            </a:r>
            <a:r>
              <a:rPr lang="en-US" sz="1600" dirty="0"/>
              <a:t> </a:t>
            </a:r>
            <a:r>
              <a:rPr lang="en-US" sz="1600" dirty="0" err="1"/>
              <a:t>saker</a:t>
            </a:r>
            <a:r>
              <a:rPr lang="en-US" sz="1600" dirty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600" dirty="0" err="1"/>
              <a:t>Valg</a:t>
            </a:r>
            <a:endParaRPr lang="en-US" sz="1600" dirty="0"/>
          </a:p>
          <a:p>
            <a:pPr lvl="0"/>
            <a:endParaRPr lang="nb-NO" sz="16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60648"/>
            <a:ext cx="1048446" cy="120588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72008" y="6341258"/>
            <a:ext cx="197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Styret i Fonnes bygdelag</a:t>
            </a:r>
          </a:p>
          <a:p>
            <a:pPr algn="ctr"/>
            <a:endParaRPr lang="nb-NO" sz="10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278904"/>
            <a:ext cx="1048446" cy="120588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27608" y="4797152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Forslag til saker på årsmøtet må leverast styret innen 3. mars</a:t>
            </a:r>
          </a:p>
          <a:p>
            <a:endParaRPr lang="nb-NO" sz="1600" dirty="0"/>
          </a:p>
          <a:p>
            <a:r>
              <a:rPr lang="nb-NO" sz="1600" dirty="0"/>
              <a:t>Etter årsmøtet vert det foredrag om </a:t>
            </a:r>
            <a:r>
              <a:rPr lang="nb-NO" sz="1600" dirty="0" err="1"/>
              <a:t>Lindåsprosjektet</a:t>
            </a:r>
            <a:r>
              <a:rPr lang="nb-NO" sz="1600" dirty="0"/>
              <a:t> som </a:t>
            </a:r>
            <a:r>
              <a:rPr lang="nb-NO" sz="1600" dirty="0" err="1"/>
              <a:t>omhandlar</a:t>
            </a:r>
            <a:r>
              <a:rPr lang="nb-NO" sz="1600" dirty="0"/>
              <a:t>  livet før og etter oljeraffineriet og industribygginga i Nordhordland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611560" y="39330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6237312"/>
            <a:ext cx="1912764" cy="518847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2940630"/>
            <a:ext cx="2987824" cy="39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1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b-NO" dirty="0"/>
              <a:t>Innkomne saker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467544" y="285293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6400" dirty="0"/>
              <a:t>Behandle innkomne saker</a:t>
            </a:r>
          </a:p>
          <a:p>
            <a:endParaRPr lang="nb-NO" sz="6400" dirty="0">
              <a:cs typeface="Calibri"/>
            </a:endParaRPr>
          </a:p>
          <a:p>
            <a:r>
              <a:rPr lang="nb-NO" sz="6400" dirty="0">
                <a:cs typeface="Calibri"/>
              </a:rPr>
              <a:t>Ingen saker til behandling 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04664"/>
            <a:ext cx="1048446" cy="12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3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1259632" y="33265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Innstillinga</a:t>
            </a:r>
            <a:r>
              <a:rPr lang="nb-NO" dirty="0"/>
              <a:t>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valgnemda</a:t>
            </a:r>
            <a:endParaRPr lang="nb-NO" dirty="0"/>
          </a:p>
        </p:txBody>
      </p:sp>
      <p:pic>
        <p:nvPicPr>
          <p:cNvPr id="2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xmlns="" id="{83835E12-8E6F-45E1-886A-D2BB99730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38" y="784571"/>
            <a:ext cx="7832605" cy="4310488"/>
          </a:xfrm>
          <a:prstGeom prst="rect">
            <a:avLst/>
          </a:prstGeom>
        </p:spPr>
      </p:pic>
      <p:pic>
        <p:nvPicPr>
          <p:cNvPr id="3" name="Bilde 3" descr="Et bilde som inneholder tekst, vannfugl, skjermbilde&#10;&#10;Automatisk generert beskrivelse">
            <a:extLst>
              <a:ext uri="{FF2B5EF4-FFF2-40B4-BE49-F238E27FC236}">
                <a16:creationId xmlns:a16="http://schemas.microsoft.com/office/drawing/2014/main" xmlns="" id="{5859F29C-9C16-4834-BABF-6760F119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7" y="5202009"/>
            <a:ext cx="4643496" cy="15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C:\Users\aufrhe.AUADM\Pictures\LivOGLyst-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91" y="260648"/>
            <a:ext cx="4154809" cy="7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63688" y="116633"/>
            <a:ext cx="5544616" cy="432047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Valg 2022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83568" y="6206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Valg 2021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364088" y="5486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Forslag til valg 2022</a:t>
            </a:r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68942"/>
              </p:ext>
            </p:extLst>
          </p:nvPr>
        </p:nvGraphicFramePr>
        <p:xfrm>
          <a:off x="179512" y="1052736"/>
          <a:ext cx="4320481" cy="582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Styret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Rolle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Periode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r>
                        <a:rPr lang="nb-NO" sz="1300" dirty="0"/>
                        <a:t>Øystein Austrheim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 err="1"/>
                        <a:t>Leiar</a:t>
                      </a:r>
                      <a:endParaRPr lang="nb-N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år(på valg)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Tore </a:t>
                      </a:r>
                      <a:r>
                        <a:rPr lang="nb-NO" sz="1300" dirty="0" err="1"/>
                        <a:t>Myklebusthaug</a:t>
                      </a:r>
                      <a:endParaRPr lang="nb-N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Styremedlem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år(på</a:t>
                      </a:r>
                      <a:r>
                        <a:rPr lang="nb-NO" sz="1300" baseline="0" dirty="0"/>
                        <a:t> valg)</a:t>
                      </a:r>
                      <a:endParaRPr lang="nb-N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Arild </a:t>
                      </a:r>
                      <a:r>
                        <a:rPr lang="nb-NO" sz="1300" dirty="0" err="1"/>
                        <a:t>Tresvik</a:t>
                      </a:r>
                      <a:endParaRPr lang="nb-N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Styremedlem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baseline="0" dirty="0"/>
                        <a:t>1 </a:t>
                      </a:r>
                      <a:r>
                        <a:rPr lang="nb-NO" sz="1300" dirty="0"/>
                        <a:t>år(på valg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Monica</a:t>
                      </a:r>
                      <a:r>
                        <a:rPr lang="nb-NO" sz="1300" baseline="0" dirty="0"/>
                        <a:t> Fonnes</a:t>
                      </a:r>
                      <a:endParaRPr lang="nb-N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Kasserer (1 år)</a:t>
                      </a:r>
                      <a:r>
                        <a:rPr lang="nb-NO" sz="1300" baseline="0" dirty="0"/>
                        <a:t> </a:t>
                      </a:r>
                      <a:endParaRPr lang="nb-N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år(på valg)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Frank Iversen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Styremedlem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2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Harald</a:t>
                      </a:r>
                      <a:r>
                        <a:rPr lang="nb-NO" sz="1300" baseline="0" dirty="0"/>
                        <a:t> Sognnes</a:t>
                      </a:r>
                      <a:endParaRPr lang="nb-N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Styremedlem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2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Hege</a:t>
                      </a:r>
                      <a:r>
                        <a:rPr lang="nb-NO" sz="1300" baseline="0" dirty="0"/>
                        <a:t> Ramsland</a:t>
                      </a:r>
                      <a:endParaRPr lang="nb-N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Styremedlem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2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Helge Nyheim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Varamedlem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2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432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Kristin Nesbø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Revisor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2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dirty="0"/>
                        <a:t>Caresela</a:t>
                      </a:r>
                      <a:r>
                        <a:rPr lang="nb-NO" sz="1300" baseline="0" dirty="0"/>
                        <a:t> Pop</a:t>
                      </a:r>
                      <a:endParaRPr lang="nb-N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Revisor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baseline="0" dirty="0"/>
                        <a:t>1 </a:t>
                      </a:r>
                      <a:r>
                        <a:rPr lang="nb-NO" sz="1300" dirty="0"/>
                        <a:t>år(på valg)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312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Stian Fonnes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Valgkomite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år(på valg)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Inger Rivedal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Valgkomite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år(på valg)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Kari </a:t>
                      </a:r>
                      <a:r>
                        <a:rPr lang="nb-NO" sz="1300" dirty="0" err="1"/>
                        <a:t>Tresnes</a:t>
                      </a:r>
                      <a:endParaRPr lang="nb-N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Valgkomite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år(på valg)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25514"/>
              </p:ext>
            </p:extLst>
          </p:nvPr>
        </p:nvGraphicFramePr>
        <p:xfrm>
          <a:off x="4572000" y="1052736"/>
          <a:ext cx="4320481" cy="582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Styret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Rolle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Periode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r>
                        <a:rPr lang="nb-NO" sz="1300" dirty="0"/>
                        <a:t>Øystein Austrheim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 err="1"/>
                        <a:t>Leiar</a:t>
                      </a:r>
                      <a:endParaRPr lang="nb-N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Ida Gullaksen Fonnes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Styremedlem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2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Arild </a:t>
                      </a:r>
                      <a:r>
                        <a:rPr lang="nb-NO" sz="1300" dirty="0" err="1"/>
                        <a:t>Tresvik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Styremedlem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baseline="0" dirty="0"/>
                        <a:t>2 </a:t>
                      </a:r>
                      <a:r>
                        <a:rPr lang="nb-NO" sz="1300" dirty="0"/>
                        <a:t>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Monica Fonnes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Styremedlem</a:t>
                      </a:r>
                      <a:r>
                        <a:rPr lang="nb-NO" sz="1300" baseline="0" dirty="0"/>
                        <a:t> </a:t>
                      </a:r>
                      <a:endParaRPr lang="nb-N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2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Frank</a:t>
                      </a:r>
                      <a:r>
                        <a:rPr lang="nb-NO" sz="1300" baseline="0" dirty="0"/>
                        <a:t> Iversen</a:t>
                      </a:r>
                      <a:endParaRPr lang="nb-N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Styremedlem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Harald Sognnes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Styremedlem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Hege Ramsland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Styremedlem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Helge Nyheim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Varamedlem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232">
                <a:tc>
                  <a:txBody>
                    <a:bodyPr/>
                    <a:lstStyle/>
                    <a:p>
                      <a:endParaRPr lang="nb-NO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Kristin Nesbø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Revisor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300" dirty="0"/>
                        <a:t>Caresela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Revisor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baseline="0" dirty="0"/>
                        <a:t>2 </a:t>
                      </a:r>
                      <a:r>
                        <a:rPr lang="nb-NO" sz="1300" dirty="0"/>
                        <a:t>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104">
                <a:tc>
                  <a:txBody>
                    <a:bodyPr/>
                    <a:lstStyle/>
                    <a:p>
                      <a:endParaRPr lang="nb-NO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Stian Fonnes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Valgkomite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Inger Rivedal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Valgkomite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300" dirty="0"/>
                        <a:t>Hanne Bolstad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Valgkomite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85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819F877-C05D-4CBE-AD78-EBCA4D715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9" name="Bilde 119">
            <a:extLst>
              <a:ext uri="{FF2B5EF4-FFF2-40B4-BE49-F238E27FC236}">
                <a16:creationId xmlns:a16="http://schemas.microsoft.com/office/drawing/2014/main" xmlns="" id="{A67BC855-2F77-4D37-B482-C5439F0AE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6" y="270898"/>
            <a:ext cx="8541883" cy="6398758"/>
          </a:xfrm>
        </p:spPr>
      </p:pic>
    </p:spTree>
    <p:extLst>
      <p:ext uri="{BB962C8B-B14F-4D97-AF65-F5344CB8AC3E}">
        <p14:creationId xmlns:p14="http://schemas.microsoft.com/office/powerpoint/2010/main" val="288726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xmlns="" id="{5F72E673-7E26-4247-85CC-270E7347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49" y="67093"/>
            <a:ext cx="5461939" cy="67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5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C:\Users\aufrhe.AUADM\Pictures\LivOGLyst-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4" y="6056702"/>
            <a:ext cx="4298825" cy="7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404664"/>
            <a:ext cx="6840760" cy="5976664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b-NO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nn-NO" sz="1000" dirty="0">
                <a:effectLst/>
                <a:latin typeface="Verdana"/>
                <a:ea typeface="Times New Roman"/>
              </a:rPr>
              <a:t> </a:t>
            </a:r>
            <a:r>
              <a:rPr lang="nb-NO" sz="3600" b="1" dirty="0">
                <a:effectLst/>
                <a:latin typeface="Verdana"/>
                <a:ea typeface="Times New Roman"/>
              </a:rPr>
              <a:t>Årsmøte</a:t>
            </a:r>
            <a:r>
              <a:rPr lang="nb-NO" sz="1000" b="1" dirty="0">
                <a:effectLst/>
                <a:latin typeface="Verdana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nb-NO" sz="1400" b="1" dirty="0">
                <a:latin typeface="Verdana"/>
                <a:ea typeface="Times New Roman"/>
              </a:rPr>
              <a:t>I </a:t>
            </a:r>
          </a:p>
          <a:p>
            <a:pPr algn="ctr">
              <a:spcAft>
                <a:spcPts val="0"/>
              </a:spcAft>
            </a:pPr>
            <a:r>
              <a:rPr lang="nb-NO" sz="1400" b="1" dirty="0">
                <a:latin typeface="Verdana"/>
                <a:ea typeface="Times New Roman"/>
              </a:rPr>
              <a:t>Fonnes bygdelag</a:t>
            </a:r>
            <a:endParaRPr lang="nb-NO" sz="1400" dirty="0">
              <a:effectLst/>
              <a:latin typeface="Times New Roman"/>
              <a:ea typeface="Times New Roman"/>
            </a:endParaRPr>
          </a:p>
          <a:p>
            <a:endParaRPr lang="nb-NO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nb-NO" sz="1200" b="1" dirty="0">
                <a:effectLst/>
                <a:latin typeface="Verdana"/>
                <a:ea typeface="Times New Roman"/>
              </a:rPr>
              <a:t> </a:t>
            </a:r>
            <a:r>
              <a: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200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Myndighet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oppgåver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årsmøtet</a:t>
            </a:r>
            <a:r>
              <a:rPr lang="en-US" dirty="0"/>
              <a:t>:</a:t>
            </a:r>
            <a:br>
              <a:rPr lang="en-US" dirty="0"/>
            </a:br>
            <a:endParaRPr lang="nb-NO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Årsmøteopning</a:t>
            </a:r>
            <a:r>
              <a:rPr lang="en-US" sz="1600" dirty="0"/>
              <a:t> av </a:t>
            </a:r>
            <a:r>
              <a:rPr lang="en-US" sz="1600" dirty="0" err="1"/>
              <a:t>leiar</a:t>
            </a:r>
            <a:r>
              <a:rPr lang="en-US" sz="1600" dirty="0"/>
              <a:t> </a:t>
            </a:r>
            <a:endParaRPr lang="nb-NO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/>
              <a:t>Godkjenning</a:t>
            </a:r>
            <a:r>
              <a:rPr lang="en-US" sz="1600" dirty="0"/>
              <a:t> av </a:t>
            </a:r>
            <a:r>
              <a:rPr lang="en-US" sz="1600" dirty="0" err="1"/>
              <a:t>innkalling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saksliste</a:t>
            </a:r>
            <a:r>
              <a:rPr lang="en-US" sz="1600" dirty="0"/>
              <a:t>. </a:t>
            </a:r>
            <a:endParaRPr lang="nb-NO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/>
              <a:t>Konstituering</a:t>
            </a:r>
            <a:r>
              <a:rPr lang="en-US" sz="1600" dirty="0"/>
              <a:t>: </a:t>
            </a:r>
          </a:p>
          <a:p>
            <a:pPr lvl="1"/>
            <a:r>
              <a:rPr lang="en-US" sz="1600" dirty="0" err="1"/>
              <a:t>valg</a:t>
            </a:r>
            <a:r>
              <a:rPr lang="en-US" sz="1600" dirty="0"/>
              <a:t> av </a:t>
            </a:r>
            <a:r>
              <a:rPr lang="en-US" sz="1600" dirty="0" err="1"/>
              <a:t>ordstyrar</a:t>
            </a:r>
            <a:r>
              <a:rPr lang="en-US" sz="1600" dirty="0"/>
              <a:t>, referent </a:t>
            </a:r>
            <a:r>
              <a:rPr lang="en-US" sz="1600" dirty="0" err="1"/>
              <a:t>og</a:t>
            </a:r>
            <a:r>
              <a:rPr lang="en-US" sz="1600" dirty="0"/>
              <a:t> to </a:t>
            </a:r>
            <a:r>
              <a:rPr lang="en-US" sz="1600" dirty="0" err="1"/>
              <a:t>personar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å </a:t>
            </a:r>
            <a:r>
              <a:rPr lang="en-US" sz="1600" dirty="0" err="1"/>
              <a:t>underskriva</a:t>
            </a:r>
            <a:r>
              <a:rPr lang="en-US" sz="1600" dirty="0"/>
              <a:t> </a:t>
            </a:r>
            <a:r>
              <a:rPr lang="en-US" sz="1600" dirty="0" err="1"/>
              <a:t>møteprotokoll</a:t>
            </a:r>
            <a:r>
              <a:rPr lang="en-US" sz="1600" dirty="0"/>
              <a:t> </a:t>
            </a:r>
            <a:endParaRPr lang="nb-NO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/>
              <a:t>Årsmelding</a:t>
            </a:r>
            <a:r>
              <a:rPr lang="en-US" sz="1600" dirty="0"/>
              <a:t>. </a:t>
            </a:r>
            <a:endParaRPr lang="nb-NO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/>
              <a:t>Årsrekneskap</a:t>
            </a:r>
            <a:r>
              <a:rPr lang="en-US" sz="1600" dirty="0"/>
              <a:t> </a:t>
            </a:r>
            <a:endParaRPr lang="nb-NO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/>
              <a:t>Vedtektsendringar</a:t>
            </a:r>
            <a:r>
              <a:rPr lang="en-US" sz="1600" dirty="0"/>
              <a:t> </a:t>
            </a:r>
            <a:endParaRPr lang="nb-NO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Innkomne</a:t>
            </a:r>
            <a:r>
              <a:rPr lang="en-US" sz="1600" dirty="0"/>
              <a:t> saker. </a:t>
            </a:r>
            <a:endParaRPr lang="nb-NO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/>
              <a:t>Valg</a:t>
            </a:r>
            <a:endParaRPr lang="en-US" sz="1600" dirty="0"/>
          </a:p>
          <a:p>
            <a:pPr marL="742950" lvl="1" indent="-285750">
              <a:buFontTx/>
              <a:buChar char="-"/>
            </a:pPr>
            <a:r>
              <a:rPr lang="en-US" sz="1600" dirty="0" err="1"/>
              <a:t>leiar</a:t>
            </a:r>
            <a:r>
              <a:rPr lang="en-US" sz="1600" dirty="0"/>
              <a:t> for 1 </a:t>
            </a:r>
            <a:r>
              <a:rPr lang="en-US" sz="1600" dirty="0" err="1"/>
              <a:t>år</a:t>
            </a:r>
            <a:endParaRPr lang="en-US" sz="1600" dirty="0" err="1">
              <a:ea typeface="Calibri"/>
              <a:cs typeface="Calibri"/>
            </a:endParaRPr>
          </a:p>
          <a:p>
            <a:pPr marL="742950" lvl="1" indent="-285750">
              <a:buFontTx/>
              <a:buChar char="-"/>
            </a:pPr>
            <a:r>
              <a:rPr lang="en-US" sz="1600" dirty="0"/>
              <a:t>3 </a:t>
            </a:r>
            <a:r>
              <a:rPr lang="en-US" sz="1600" dirty="0" err="1"/>
              <a:t>styremedlemmer</a:t>
            </a:r>
            <a:r>
              <a:rPr lang="en-US" sz="1600" dirty="0"/>
              <a:t> for 2 </a:t>
            </a:r>
            <a:r>
              <a:rPr lang="en-US" sz="1600" dirty="0" err="1"/>
              <a:t>år</a:t>
            </a:r>
            <a:endParaRPr lang="en-US" sz="1600" dirty="0"/>
          </a:p>
          <a:p>
            <a:pPr marL="742950" lvl="1" indent="-285750">
              <a:buFontTx/>
              <a:buChar char="-"/>
            </a:pPr>
            <a:r>
              <a:rPr lang="nb-NO" sz="1600" dirty="0"/>
              <a:t>3 medlemmer i v</a:t>
            </a:r>
            <a:r>
              <a:rPr lang="en-US" sz="1600" dirty="0" err="1"/>
              <a:t>algkomite</a:t>
            </a:r>
            <a:r>
              <a:rPr lang="en-US" sz="1600" dirty="0"/>
              <a:t> for 1 </a:t>
            </a:r>
            <a:r>
              <a:rPr lang="en-US" sz="1600" dirty="0" err="1"/>
              <a:t>år</a:t>
            </a:r>
            <a:endParaRPr lang="en-US" sz="1600" dirty="0"/>
          </a:p>
          <a:p>
            <a:pPr marL="742950" lvl="1" indent="-285750">
              <a:buFontTx/>
              <a:buChar char="-"/>
            </a:pPr>
            <a:r>
              <a:rPr lang="en-US" sz="1600" dirty="0"/>
              <a:t>1 </a:t>
            </a:r>
            <a:r>
              <a:rPr lang="en-US" sz="1600" dirty="0" err="1"/>
              <a:t>varamedlem</a:t>
            </a:r>
            <a:r>
              <a:rPr lang="en-US" sz="1600" dirty="0"/>
              <a:t> for 2 </a:t>
            </a:r>
            <a:r>
              <a:rPr lang="en-US" sz="1600" dirty="0" err="1"/>
              <a:t>år</a:t>
            </a:r>
            <a:endParaRPr lang="en-US" sz="1600" dirty="0"/>
          </a:p>
          <a:p>
            <a:pPr lvl="1"/>
            <a:r>
              <a:rPr lang="en-US" sz="1600" dirty="0"/>
              <a:t>-     1 revisor for 2 </a:t>
            </a:r>
            <a:r>
              <a:rPr lang="en-US" sz="1600" dirty="0" err="1"/>
              <a:t>år</a:t>
            </a:r>
            <a:endParaRPr lang="nb-NO" sz="1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04664"/>
            <a:ext cx="1048446" cy="12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Årsmelding 2021</a:t>
            </a:r>
            <a:br>
              <a:rPr lang="nb-NO" dirty="0"/>
            </a:b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>Sjå eige dokument 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04664"/>
            <a:ext cx="1048446" cy="12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nb-NO" dirty="0" err="1"/>
              <a:t>Rekneskap</a:t>
            </a:r>
            <a:r>
              <a:rPr lang="nb-NO" dirty="0"/>
              <a:t> 2021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074" y="116632"/>
            <a:ext cx="760414" cy="874597"/>
          </a:xfrm>
          <a:prstGeom prst="rect">
            <a:avLst/>
          </a:prstGeom>
        </p:spPr>
      </p:pic>
      <p:pic>
        <p:nvPicPr>
          <p:cNvPr id="3" name="Bilde 3" descr="Et bilde som inneholder bord&#10;&#10;Automatisk generert beskrivelse">
            <a:extLst>
              <a:ext uri="{FF2B5EF4-FFF2-40B4-BE49-F238E27FC236}">
                <a16:creationId xmlns:a16="http://schemas.microsoft.com/office/drawing/2014/main" xmlns="" id="{BFE60059-6F25-4AC0-B1E9-9C59B45D7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82" y="1143508"/>
            <a:ext cx="8274755" cy="491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4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/>
          <a:lstStyle/>
          <a:p>
            <a:r>
              <a:rPr lang="nb-NO" dirty="0" err="1"/>
              <a:t>Rekneskap</a:t>
            </a:r>
            <a:r>
              <a:rPr lang="nb-NO" dirty="0"/>
              <a:t> 2021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04664"/>
            <a:ext cx="1048446" cy="1205880"/>
          </a:xfrm>
          <a:prstGeom prst="rect">
            <a:avLst/>
          </a:prstGeom>
        </p:spPr>
      </p:pic>
      <p:pic>
        <p:nvPicPr>
          <p:cNvPr id="3" name="Bilde 3" descr="Et bilde som inneholder bord&#10;&#10;Automatisk generert beskrivelse">
            <a:extLst>
              <a:ext uri="{FF2B5EF4-FFF2-40B4-BE49-F238E27FC236}">
                <a16:creationId xmlns:a16="http://schemas.microsoft.com/office/drawing/2014/main" xmlns="" id="{9CC33F88-B4E3-45E2-825D-1E211FDFC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67" y="1917209"/>
            <a:ext cx="7023569" cy="425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6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7372" y="56590"/>
            <a:ext cx="8229600" cy="1143000"/>
          </a:xfrm>
        </p:spPr>
        <p:txBody>
          <a:bodyPr/>
          <a:lstStyle/>
          <a:p>
            <a:r>
              <a:rPr lang="nb-NO" dirty="0" err="1"/>
              <a:t>Rekneskap</a:t>
            </a:r>
            <a:r>
              <a:rPr lang="nb-NO" dirty="0"/>
              <a:t> 2021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13" y="28367"/>
            <a:ext cx="1048446" cy="1205880"/>
          </a:xfrm>
          <a:prstGeom prst="rect">
            <a:avLst/>
          </a:prstGeom>
        </p:spPr>
      </p:pic>
      <p:pic>
        <p:nvPicPr>
          <p:cNvPr id="4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xmlns="" id="{DC4506C8-3F98-4FE4-A053-7E9B5B9D5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9" y="1274366"/>
            <a:ext cx="8227716" cy="55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4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04664"/>
            <a:ext cx="1048446" cy="1205880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24581"/>
          </a:xfrm>
        </p:spPr>
        <p:txBody>
          <a:bodyPr>
            <a:normAutofit fontScale="90000"/>
          </a:bodyPr>
          <a:lstStyle/>
          <a:p>
            <a:r>
              <a:rPr lang="nb-NO" dirty="0"/>
              <a:t>Budsjett 2022</a:t>
            </a:r>
          </a:p>
        </p:txBody>
      </p:sp>
      <p:pic>
        <p:nvPicPr>
          <p:cNvPr id="2" name="Bilde 2" descr="Et bilde som inneholder bord&#10;&#10;Automatisk generert beskrivelse">
            <a:extLst>
              <a:ext uri="{FF2B5EF4-FFF2-40B4-BE49-F238E27FC236}">
                <a16:creationId xmlns:a16="http://schemas.microsoft.com/office/drawing/2014/main" xmlns="" id="{EB113854-E36F-4BA7-8CB7-45AC56F06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63" y="1045236"/>
            <a:ext cx="5284333" cy="57370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xmlns="" id="{F6A70E77-66BF-4187-8E46-068513F62406}"/>
              </a:ext>
            </a:extLst>
          </p:cNvPr>
          <p:cNvSpPr txBox="1"/>
          <p:nvPr/>
        </p:nvSpPr>
        <p:spPr>
          <a:xfrm>
            <a:off x="3200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28851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b-NO" dirty="0"/>
              <a:t>Vedtektsendringer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467544" y="242088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6400" dirty="0"/>
              <a:t>Det er ingen innkomne forslag</a:t>
            </a:r>
          </a:p>
          <a:p>
            <a:endParaRPr lang="nb-NO" sz="6400" dirty="0"/>
          </a:p>
          <a:p>
            <a:r>
              <a:rPr lang="nb-NO" sz="6400" dirty="0"/>
              <a:t/>
            </a:r>
            <a:br>
              <a:rPr lang="nb-NO" sz="6400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04664"/>
            <a:ext cx="1048446" cy="12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98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74289</TotalTime>
  <Words>249</Words>
  <Application>Microsoft Macintosh PowerPoint</Application>
  <PresentationFormat>Skjermfremvisning (4:3)</PresentationFormat>
  <Paragraphs>146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PowerPoint-presentasjon</vt:lpstr>
      <vt:lpstr>PowerPoint-presentasjon</vt:lpstr>
      <vt:lpstr>PowerPoint-presentasjon</vt:lpstr>
      <vt:lpstr>Årsmelding 2021  Sjå eige dokument </vt:lpstr>
      <vt:lpstr>Rekneskap 2021</vt:lpstr>
      <vt:lpstr>Rekneskap 2021</vt:lpstr>
      <vt:lpstr>Rekneskap 2021</vt:lpstr>
      <vt:lpstr>Budsjett 2022</vt:lpstr>
      <vt:lpstr>Vedtektsendringer</vt:lpstr>
      <vt:lpstr>Innkomne saker  </vt:lpstr>
      <vt:lpstr>PowerPoint-presentasjon</vt:lpstr>
      <vt:lpstr>Valg 2022</vt:lpstr>
      <vt:lpstr>PowerPoint-presentasjon</vt:lpstr>
    </vt:vector>
  </TitlesOfParts>
  <Company>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Frode Hervik</dc:creator>
  <cp:lastModifiedBy>Øystein Austrheim</cp:lastModifiedBy>
  <cp:revision>247</cp:revision>
  <cp:lastPrinted>2021-03-10T19:04:54Z</cp:lastPrinted>
  <dcterms:created xsi:type="dcterms:W3CDTF">2013-02-06T13:08:16Z</dcterms:created>
  <dcterms:modified xsi:type="dcterms:W3CDTF">2022-03-16T18:18:48Z</dcterms:modified>
</cp:coreProperties>
</file>